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2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54" r:id="rId5"/>
  </p:sldMasterIdLst>
  <p:notesMasterIdLst>
    <p:notesMasterId r:id="rId7"/>
  </p:notesMasterIdLst>
  <p:sldIdLst>
    <p:sldId id="277" r:id="rId6"/>
  </p:sldIdLst>
  <p:sldSz cx="10691813" cy="7559675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7" userDrawn="1">
          <p15:clr>
            <a:srgbClr val="A4A3A4"/>
          </p15:clr>
        </p15:guide>
        <p15:guide id="3" orient="horz" pos="4109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2D97D5-EA99-6749-E664-10E0BFDAD51E}" name="Marikit Klein-Smith" initials="MK" userId="S::marikit.kleinsmith@ey.com::eade0072-422b-4564-8854-a62116e561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D"/>
    <a:srgbClr val="747480"/>
    <a:srgbClr val="2E2E38"/>
    <a:srgbClr val="FFE600"/>
    <a:srgbClr val="2D2E39"/>
    <a:srgbClr val="FAE80B"/>
    <a:srgbClr val="F6F6F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736AE-2B4D-4B7E-B896-ADD3D6B2BA35}" v="2" dt="2025-02-14T12:00:03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52" y="60"/>
      </p:cViewPr>
      <p:guideLst>
        <p:guide orient="horz" pos="2381"/>
        <p:guide pos="3367"/>
        <p:guide orient="horz" pos="4109"/>
        <p:guide orient="horz" pos="4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iel" userId="ee1a03a6-ae04-44d1-b823-d97f549c10ae" providerId="ADAL" clId="{365736AE-2B4D-4B7E-B896-ADD3D6B2BA35}"/>
    <pc:docChg chg="custSel modSld">
      <pc:chgData name="Anna Biel" userId="ee1a03a6-ae04-44d1-b823-d97f549c10ae" providerId="ADAL" clId="{365736AE-2B4D-4B7E-B896-ADD3D6B2BA35}" dt="2025-02-14T12:00:08.415" v="13" actId="1076"/>
      <pc:docMkLst>
        <pc:docMk/>
      </pc:docMkLst>
      <pc:sldChg chg="addSp modSp mod">
        <pc:chgData name="Anna Biel" userId="ee1a03a6-ae04-44d1-b823-d97f549c10ae" providerId="ADAL" clId="{365736AE-2B4D-4B7E-B896-ADD3D6B2BA35}" dt="2025-02-14T12:00:08.415" v="13" actId="1076"/>
        <pc:sldMkLst>
          <pc:docMk/>
          <pc:sldMk cId="1402642887" sldId="277"/>
        </pc:sldMkLst>
        <pc:spChg chg="mod">
          <ac:chgData name="Anna Biel" userId="ee1a03a6-ae04-44d1-b823-d97f549c10ae" providerId="ADAL" clId="{365736AE-2B4D-4B7E-B896-ADD3D6B2BA35}" dt="2025-02-14T10:27:18.047" v="4" actId="1036"/>
          <ac:spMkLst>
            <pc:docMk/>
            <pc:sldMk cId="1402642887" sldId="277"/>
            <ac:spMk id="4" creationId="{6A93213F-C442-1A07-2609-EF42D2616734}"/>
          </ac:spMkLst>
        </pc:spChg>
        <pc:spChg chg="mod">
          <ac:chgData name="Anna Biel" userId="ee1a03a6-ae04-44d1-b823-d97f549c10ae" providerId="ADAL" clId="{365736AE-2B4D-4B7E-B896-ADD3D6B2BA35}" dt="2025-02-14T10:27:18.047" v="4" actId="1036"/>
          <ac:spMkLst>
            <pc:docMk/>
            <pc:sldMk cId="1402642887" sldId="277"/>
            <ac:spMk id="11" creationId="{71978308-D202-DBC5-98CF-8C8B570442F8}"/>
          </ac:spMkLst>
        </pc:spChg>
        <pc:picChg chg="add mod">
          <ac:chgData name="Anna Biel" userId="ee1a03a6-ae04-44d1-b823-d97f549c10ae" providerId="ADAL" clId="{365736AE-2B4D-4B7E-B896-ADD3D6B2BA35}" dt="2025-02-14T10:27:59.459" v="7" actId="1076"/>
          <ac:picMkLst>
            <pc:docMk/>
            <pc:sldMk cId="1402642887" sldId="277"/>
            <ac:picMk id="3" creationId="{F607639F-3825-179F-7E24-46908538CB9E}"/>
          </ac:picMkLst>
        </pc:picChg>
        <pc:picChg chg="add mod">
          <ac:chgData name="Anna Biel" userId="ee1a03a6-ae04-44d1-b823-d97f549c10ae" providerId="ADAL" clId="{365736AE-2B4D-4B7E-B896-ADD3D6B2BA35}" dt="2025-02-14T12:00:08.415" v="13" actId="1076"/>
          <ac:picMkLst>
            <pc:docMk/>
            <pc:sldMk cId="1402642887" sldId="277"/>
            <ac:picMk id="14" creationId="{95C4C7D3-D659-F544-44D2-D286415FDF3A}"/>
          </ac:picMkLst>
        </pc:picChg>
        <pc:cxnChg chg="mod">
          <ac:chgData name="Anna Biel" userId="ee1a03a6-ae04-44d1-b823-d97f549c10ae" providerId="ADAL" clId="{365736AE-2B4D-4B7E-B896-ADD3D6B2BA35}" dt="2025-02-14T10:27:12.006" v="2" actId="554"/>
          <ac:cxnSpMkLst>
            <pc:docMk/>
            <pc:sldMk cId="1402642887" sldId="277"/>
            <ac:cxnSpMk id="12" creationId="{326FACFB-26DE-0925-A2A8-9C2E4E863C04}"/>
          </ac:cxnSpMkLst>
        </pc:cxnChg>
        <pc:cxnChg chg="mod">
          <ac:chgData name="Anna Biel" userId="ee1a03a6-ae04-44d1-b823-d97f549c10ae" providerId="ADAL" clId="{365736AE-2B4D-4B7E-B896-ADD3D6B2BA35}" dt="2025-02-14T10:27:12.006" v="2" actId="554"/>
          <ac:cxnSpMkLst>
            <pc:docMk/>
            <pc:sldMk cId="1402642887" sldId="277"/>
            <ac:cxnSpMk id="13" creationId="{E8B2BA2E-06CA-3778-D428-0CC3E4F7F0D8}"/>
          </ac:cxnSpMkLst>
        </pc:cxnChg>
      </pc:sldChg>
    </pc:docChg>
  </pc:docChgLst>
</pc:chgInfo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A6EE5-A575-49BE-94AC-084D560828E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ABD20-FD9C-4D04-9F28-FDC6210EEA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7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8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42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09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775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8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780703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0385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31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627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09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20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7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729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82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067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75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25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155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889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578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65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4293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00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61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24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26516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20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09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80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774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60322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9038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928" y="958547"/>
            <a:ext cx="4249277" cy="4336314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323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03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57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4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664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60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700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84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250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0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9433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686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028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7D50-130A-4A23-A252-E7DADE01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DFDF024-768B-4E7C-9782-521852E55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4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semi-finalist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68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47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6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79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583D832-9DE7-4AF6-B54B-C93C0E1630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41" y="137764"/>
            <a:ext cx="10179130" cy="7177167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45599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F2BB68D-F8A9-44D7-A9A7-79F066CF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</p:spTree>
    <p:extLst>
      <p:ext uri="{BB962C8B-B14F-4D97-AF65-F5344CB8AC3E}">
        <p14:creationId xmlns:p14="http://schemas.microsoft.com/office/powerpoint/2010/main" val="3111229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B27D91F6-FDE6-438D-B76B-5878BECBE7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7270" y="269875"/>
            <a:ext cx="10177272" cy="7019925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77377EB-28DB-47B4-B9AF-499570F43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7" y="152400"/>
            <a:ext cx="10358438" cy="7199881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8B1DE5B3-FC16-47CF-9F30-1BC68AC5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20468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26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4A261-A167-4F58-87E0-F338841AE911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102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6C2D4-B85B-41DF-9F88-C4AC13A221F7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7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E3987-3B16-4B7B-8F8D-4B8F9C35145F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9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85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928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928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53518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02411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29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908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49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862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09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52501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1404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65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8102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8637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705726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4932238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0944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481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252450" y="7133348"/>
            <a:ext cx="1044134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14 February 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39138" y="7133348"/>
            <a:ext cx="2704956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0992" y="7133348"/>
            <a:ext cx="581175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6778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4993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20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43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4937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4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9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1579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20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434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815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5822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856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70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037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1581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340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white circle with yellow lines&#10;&#10;Description automatically generated">
            <a:extLst>
              <a:ext uri="{FF2B5EF4-FFF2-40B4-BE49-F238E27FC236}">
                <a16:creationId xmlns:a16="http://schemas.microsoft.com/office/drawing/2014/main" id="{19C03405-DDBC-D7EF-EE8B-1E3539F68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"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D44C8846-825E-EE10-3034-35D6DD60D3B6}"/>
              </a:ext>
            </a:extLst>
          </p:cNvPr>
          <p:cNvSpPr/>
          <p:nvPr userDrawn="1"/>
        </p:nvSpPr>
        <p:spPr>
          <a:xfrm rot="10800000">
            <a:off x="8345773" y="0"/>
            <a:ext cx="2346040" cy="2042016"/>
          </a:xfrm>
          <a:prstGeom prst="rtTriangle">
            <a:avLst/>
          </a:prstGeom>
          <a:solidFill>
            <a:srgbClr val="2D2E3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64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A4959B-EEEF-BC01-5212-50777D498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05" t="28614" r="25302" b="28614"/>
          <a:stretch/>
        </p:blipFill>
        <p:spPr>
          <a:xfrm>
            <a:off x="-1" y="0"/>
            <a:ext cx="10691814" cy="7559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599072-661E-0DE6-3E5C-F590384F43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8" y="366626"/>
            <a:ext cx="9863138" cy="6826424"/>
          </a:xfrm>
          <a:prstGeom prst="rect">
            <a:avLst/>
          </a:prstGeom>
        </p:spPr>
      </p:pic>
      <p:sp>
        <p:nvSpPr>
          <p:cNvPr id="4" name="Graphic 13">
            <a:extLst>
              <a:ext uri="{FF2B5EF4-FFF2-40B4-BE49-F238E27FC236}">
                <a16:creationId xmlns:a16="http://schemas.microsoft.com/office/drawing/2014/main" id="{20A8FE85-EEEB-6044-3D3D-FB1D8CE487C1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C4C4C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C2085C4A-E897-41AA-1CA5-41194C83089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74748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0">
            <a:extLst>
              <a:ext uri="{FF2B5EF4-FFF2-40B4-BE49-F238E27FC236}">
                <a16:creationId xmlns:a16="http://schemas.microsoft.com/office/drawing/2014/main" id="{93B4917C-9F14-B833-EEB5-25D4BECDA513}"/>
              </a:ext>
            </a:extLst>
          </p:cNvPr>
          <p:cNvSpPr/>
          <p:nvPr userDrawn="1"/>
        </p:nvSpPr>
        <p:spPr>
          <a:xfrm>
            <a:off x="0" y="0"/>
            <a:ext cx="3263900" cy="7559362"/>
          </a:xfrm>
          <a:custGeom>
            <a:avLst/>
            <a:gdLst>
              <a:gd name="connsiteX0" fmla="*/ 2444020 w 2605909"/>
              <a:gd name="connsiteY0" fmla="*/ 1162431 h 6035421"/>
              <a:gd name="connsiteX1" fmla="*/ 1756220 w 2605909"/>
              <a:gd name="connsiteY1" fmla="*/ 2387251 h 6035421"/>
              <a:gd name="connsiteX2" fmla="*/ 1101852 w 2605909"/>
              <a:gd name="connsiteY2" fmla="*/ 3630930 h 6035421"/>
              <a:gd name="connsiteX3" fmla="*/ 943166 w 2605909"/>
              <a:gd name="connsiteY3" fmla="*/ 4970145 h 6035421"/>
              <a:gd name="connsiteX4" fmla="*/ 1189958 w 2605909"/>
              <a:gd name="connsiteY4" fmla="*/ 6035421 h 6035421"/>
              <a:gd name="connsiteX5" fmla="*/ 0 w 2605909"/>
              <a:gd name="connsiteY5" fmla="*/ 6035421 h 6035421"/>
              <a:gd name="connsiteX6" fmla="*/ 0 w 2605909"/>
              <a:gd name="connsiteY6" fmla="*/ 0 h 6035421"/>
              <a:gd name="connsiteX7" fmla="*/ 2573846 w 2605909"/>
              <a:gd name="connsiteY7" fmla="*/ 0 h 6035421"/>
              <a:gd name="connsiteX8" fmla="*/ 2444020 w 2605909"/>
              <a:gd name="connsiteY8" fmla="*/ 1162431 h 603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5909" h="6035421">
                <a:moveTo>
                  <a:pt x="2444020" y="1162431"/>
                </a:moveTo>
                <a:cubicBezTo>
                  <a:pt x="2280095" y="1604486"/>
                  <a:pt x="2014061" y="1995869"/>
                  <a:pt x="1756220" y="2387251"/>
                </a:cubicBezTo>
                <a:cubicBezTo>
                  <a:pt x="1497425" y="2779871"/>
                  <a:pt x="1247013" y="3180302"/>
                  <a:pt x="1101852" y="3630930"/>
                </a:cubicBezTo>
                <a:cubicBezTo>
                  <a:pt x="963263" y="4061841"/>
                  <a:pt x="910781" y="4518851"/>
                  <a:pt x="943166" y="4970145"/>
                </a:cubicBezTo>
                <a:cubicBezTo>
                  <a:pt x="969359" y="5335239"/>
                  <a:pt x="1052132" y="5696331"/>
                  <a:pt x="1189958" y="6035421"/>
                </a:cubicBezTo>
                <a:cubicBezTo>
                  <a:pt x="2651570" y="387096"/>
                  <a:pt x="2580132" y="795338"/>
                  <a:pt x="2444020" y="1162431"/>
                </a:cubicBezTo>
                <a:lnTo>
                  <a:pt x="0" y="6035421"/>
                </a:lnTo>
                <a:lnTo>
                  <a:pt x="0" y="0"/>
                </a:lnTo>
                <a:lnTo>
                  <a:pt x="2573846" y="0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8631D1-2090-6593-7B25-5419D99F133A}"/>
              </a:ext>
            </a:extLst>
          </p:cNvPr>
          <p:cNvGrpSpPr/>
          <p:nvPr userDrawn="1"/>
        </p:nvGrpSpPr>
        <p:grpSpPr>
          <a:xfrm>
            <a:off x="1343820" y="-22717"/>
            <a:ext cx="2324237" cy="7582392"/>
            <a:chOff x="1343820" y="-22717"/>
            <a:chExt cx="2315599" cy="755421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70819D5-2245-D9B3-999A-26E1A3F6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8520" y="-22717"/>
              <a:ext cx="2120899" cy="755421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C214F12-9E84-7340-6A98-ACF79E59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3820" y="-22717"/>
              <a:ext cx="2120899" cy="7554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5067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303D6A76-0837-4695-8F12-1C2D4292EA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1296832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4" imgW="395" imgH="396" progId="TCLayout.ActiveDocument.1">
                  <p:embed/>
                </p:oleObj>
              </mc:Choice>
              <mc:Fallback>
                <p:oleObj name="think-cell Slide" r:id="rId64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303D6A76-0837-4695-8F12-1C2D4292E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3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691" r:id="rId53"/>
    <p:sldLayoutId id="2147483692" r:id="rId54"/>
    <p:sldLayoutId id="2147483693" r:id="rId55"/>
    <p:sldLayoutId id="2147483694" r:id="rId56"/>
    <p:sldLayoutId id="2147483699" r:id="rId57"/>
    <p:sldLayoutId id="2147483700" r:id="rId58"/>
    <p:sldLayoutId id="2147483696" r:id="rId59"/>
    <p:sldLayoutId id="2147483697" r:id="rId60"/>
    <p:sldLayoutId id="2147483698" r:id="rId61"/>
  </p:sldLayoutIdLst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GB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5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7" r:id="rId31"/>
    <p:sldLayoutId id="2147483786" r:id="rId32"/>
    <p:sldLayoutId id="2147483785" r:id="rId33"/>
  </p:sldLayoutIdLst>
  <p:hf hdr="0"/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FCFA1-3C97-B600-BABB-82F77A24DC9C}"/>
              </a:ext>
            </a:extLst>
          </p:cNvPr>
          <p:cNvSpPr/>
          <p:nvPr/>
        </p:nvSpPr>
        <p:spPr>
          <a:xfrm>
            <a:off x="1194" y="-2"/>
            <a:ext cx="2627705" cy="75596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B10C-6A3E-BA03-C095-E624C3476328}"/>
              </a:ext>
            </a:extLst>
          </p:cNvPr>
          <p:cNvSpPr txBox="1">
            <a:spLocks/>
          </p:cNvSpPr>
          <p:nvPr/>
        </p:nvSpPr>
        <p:spPr>
          <a:xfrm>
            <a:off x="3682722" y="6771226"/>
            <a:ext cx="6259181" cy="276999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3DF2E54-6CBC-DD45-82D7-CCEDE8387CF1}"/>
              </a:ext>
            </a:extLst>
          </p:cNvPr>
          <p:cNvSpPr>
            <a:spLocks/>
          </p:cNvSpPr>
          <p:nvPr/>
        </p:nvSpPr>
        <p:spPr bwMode="auto">
          <a:xfrm>
            <a:off x="4804919" y="797243"/>
            <a:ext cx="4014786" cy="355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A6CE1489-4E46-9358-573B-6A61FCA2DA3A}"/>
              </a:ext>
            </a:extLst>
          </p:cNvPr>
          <p:cNvSpPr txBox="1">
            <a:spLocks/>
          </p:cNvSpPr>
          <p:nvPr/>
        </p:nvSpPr>
        <p:spPr>
          <a:xfrm>
            <a:off x="3680805" y="1414319"/>
            <a:ext cx="6263014" cy="57425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0147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endParaRPr lang="en-US" dirty="0">
              <a:latin typeface="EYInterstate Light" panose="02000506000000020004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88328F0-9996-C813-DF8A-05E83123EFE8}"/>
              </a:ext>
            </a:extLst>
          </p:cNvPr>
          <p:cNvSpPr txBox="1">
            <a:spLocks/>
          </p:cNvSpPr>
          <p:nvPr/>
        </p:nvSpPr>
        <p:spPr>
          <a:xfrm>
            <a:off x="3680805" y="238669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successfully completed the </a:t>
            </a: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202</a:t>
            </a:r>
            <a:r>
              <a:rPr lang="pl-PL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5</a:t>
            </a: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 </a:t>
            </a:r>
            <a:r>
              <a:rPr lang="pl-PL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EY Open Science AI &amp; Data Challenge</a:t>
            </a:r>
            <a:r>
              <a:rPr lang="en-GB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  <a:b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8308-D202-DBC5-98CF-8C8B570442F8}"/>
              </a:ext>
            </a:extLst>
          </p:cNvPr>
          <p:cNvSpPr txBox="1">
            <a:spLocks/>
          </p:cNvSpPr>
          <p:nvPr/>
        </p:nvSpPr>
        <p:spPr>
          <a:xfrm>
            <a:off x="3151029" y="5205508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Catherine McCourt</a:t>
            </a:r>
            <a:endParaRPr lang="en-GB" sz="1600" b="1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EY Global </a:t>
            </a:r>
            <a:r>
              <a:rPr lang="pl-PL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Technology Consulting </a:t>
            </a:r>
            <a:r>
              <a:rPr lang="en-GB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Leader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1AB0F5F-DF2A-0AD2-6293-4683FB75395D}"/>
              </a:ext>
            </a:extLst>
          </p:cNvPr>
          <p:cNvSpPr txBox="1">
            <a:spLocks/>
          </p:cNvSpPr>
          <p:nvPr/>
        </p:nvSpPr>
        <p:spPr>
          <a:xfrm>
            <a:off x="668074" y="6804892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202</a:t>
            </a:r>
            <a:r>
              <a:rPr lang="pl-PL" sz="800" dirty="0"/>
              <a:t>5</a:t>
            </a:r>
            <a:r>
              <a:rPr lang="en-US" sz="800" dirty="0"/>
              <a:t> EYGM Limited. </a:t>
            </a:r>
            <a:r>
              <a:rPr lang="en-US" sz="800" dirty="0"/>
              <a:t>All Rights Reserved.</a:t>
            </a:r>
            <a:br>
              <a:rPr lang="en-US" sz="800" dirty="0"/>
            </a:br>
            <a:endParaRPr lang="en-GB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600B24-85FE-AC8A-9904-8B8062DDF449}"/>
              </a:ext>
            </a:extLst>
          </p:cNvPr>
          <p:cNvSpPr/>
          <p:nvPr/>
        </p:nvSpPr>
        <p:spPr>
          <a:xfrm>
            <a:off x="2628898" y="-1"/>
            <a:ext cx="177231" cy="7559676"/>
          </a:xfrm>
          <a:prstGeom prst="rect">
            <a:avLst/>
          </a:prstGeom>
          <a:solidFill>
            <a:srgbClr val="C4C4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312AD-9B56-1C60-7BD2-06FF58B97A38}"/>
              </a:ext>
            </a:extLst>
          </p:cNvPr>
          <p:cNvSpPr/>
          <p:nvPr/>
        </p:nvSpPr>
        <p:spPr>
          <a:xfrm>
            <a:off x="2801323" y="0"/>
            <a:ext cx="177231" cy="755967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3213F-C442-1A07-2609-EF42D2616734}"/>
              </a:ext>
            </a:extLst>
          </p:cNvPr>
          <p:cNvSpPr txBox="1">
            <a:spLocks/>
          </p:cNvSpPr>
          <p:nvPr/>
        </p:nvSpPr>
        <p:spPr>
          <a:xfrm>
            <a:off x="6711646" y="5205508"/>
            <a:ext cx="330778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Brian Killough, PhD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EY Open Science AI &amp; Data Challenge Program Director</a:t>
            </a:r>
          </a:p>
        </p:txBody>
      </p:sp>
      <p:sp>
        <p:nvSpPr>
          <p:cNvPr id="1" name="Text 1"/>
          <p:cNvSpPr txBox="1"/>
          <p:nvPr/>
        </p:nvSpPr>
        <p:spPr>
          <a:xfrm>
            <a:off x="5524500" y="1651000"/>
            <a:ext cx="2540000" cy="381000"/>
          </a:xfrm>
          <a:prstGeom prst="rect">
            <a:avLst/>
          </a:prstGeom>
          <a:noFill/>
        </p:spPr>
        <p:txBody>
          <a:bodyPr rtlCol="0" lIns="0" tIns="0" rIns="0" bIns="0" wrap="none" anchor="ctr"/>
          <a:lstStyle/>
          <a:p>
            <a:pPr algn="ctr"/>
            <a:r>
              <a:rPr lang="en-US" smtClean="0" sz="3200" b="1">
                <a:solidFill>
                  <a:srgbClr val="2E2E38"/>
                </a:solidFill>
                <a:latin typeface="EYInterstate Light (Body)" pitchFamily="0" charset="0"/>
                <a:cs typeface="EYInterstate Light (Body)" pitchFamily="0" charset="0"/>
              </a:rPr>
              <a:t>Tan Nguyen Thai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BFDC6A-DFDA-EB1D-DF03-C5B1E160FE68}"/>
              </a:ext>
            </a:extLst>
          </p:cNvPr>
          <p:cNvCxnSpPr>
            <a:cxnSpLocks/>
          </p:cNvCxnSpPr>
          <p:nvPr/>
        </p:nvCxnSpPr>
        <p:spPr>
          <a:xfrm>
            <a:off x="3680805" y="2188602"/>
            <a:ext cx="6263014" cy="0"/>
          </a:xfrm>
          <a:prstGeom prst="line">
            <a:avLst/>
          </a:prstGeom>
          <a:ln w="12700">
            <a:solidFill>
              <a:srgbClr val="747480"/>
            </a:solidFill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B2BA2E-06CA-3778-D428-0CC3E4F7F0D8}"/>
              </a:ext>
            </a:extLst>
          </p:cNvPr>
          <p:cNvCxnSpPr>
            <a:cxnSpLocks/>
          </p:cNvCxnSpPr>
          <p:nvPr/>
        </p:nvCxnSpPr>
        <p:spPr>
          <a:xfrm>
            <a:off x="3645083" y="5140789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6FACFB-26DE-0925-A2A8-9C2E4E863C04}"/>
              </a:ext>
            </a:extLst>
          </p:cNvPr>
          <p:cNvCxnSpPr>
            <a:cxnSpLocks/>
          </p:cNvCxnSpPr>
          <p:nvPr/>
        </p:nvCxnSpPr>
        <p:spPr>
          <a:xfrm>
            <a:off x="7146325" y="5140789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710EDCC-34CE-B1A2-4FE4-324EE8D1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1" y="416229"/>
            <a:ext cx="1063049" cy="1157463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07639F-3825-179F-7E24-46908538C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15" y="4427290"/>
            <a:ext cx="2324100" cy="723900"/>
          </a:xfrm>
          <a:prstGeom prst="rect">
            <a:avLst/>
          </a:prstGeom>
        </p:spPr>
      </p:pic>
      <p:pic>
        <p:nvPicPr>
          <p:cNvPr id="14" name="Picture 13" descr="A black and white drawing of a circle&#10;&#10;Description automatically generated">
            <a:extLst>
              <a:ext uri="{FF2B5EF4-FFF2-40B4-BE49-F238E27FC236}">
                <a16:creationId xmlns:a16="http://schemas.microsoft.com/office/drawing/2014/main" id="{95C4C7D3-D659-F544-44D2-D286415FD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4270105"/>
            <a:ext cx="1995478" cy="7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2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" id="{228E2B07-127F-4EFA-BB7B-042DF1A2D2B4}" vid="{129C5A64-0341-48F8-B982-E0BC87278477}"/>
    </a:ext>
  </a:extLst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0A2D8000E9D4B8D7CE6D2E613C6F5" ma:contentTypeVersion="13" ma:contentTypeDescription="Create a new document." ma:contentTypeScope="" ma:versionID="5938e4ef7e56987ce38f2f8822d6490a">
  <xsd:schema xmlns:xsd="http://www.w3.org/2001/XMLSchema" xmlns:xs="http://www.w3.org/2001/XMLSchema" xmlns:p="http://schemas.microsoft.com/office/2006/metadata/properties" xmlns:ns2="6ea77fff-9a19-4023-9969-55be1f39f3a5" xmlns:ns3="ae2d13b0-d45e-4147-aff9-04bb18fdf11b" targetNamespace="http://schemas.microsoft.com/office/2006/metadata/properties" ma:root="true" ma:fieldsID="3d0e8946dd47530e1b03402afc81f8c7" ns2:_="" ns3:_="">
    <xsd:import namespace="6ea77fff-9a19-4023-9969-55be1f39f3a5"/>
    <xsd:import namespace="ae2d13b0-d45e-4147-aff9-04bb18fdf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77fff-9a19-4023-9969-55be1f39f3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d13b0-d45e-4147-aff9-04bb18fdf11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38fe6c9-e26f-4ea7-b7ae-699701361c00}" ma:internalName="TaxCatchAll" ma:showField="CatchAllData" ma:web="ae2d13b0-d45e-4147-aff9-04bb18fdf1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  <xs:attribute name="EntityNamespace" type="xs:string"/>
    <xs:attribute name="EntityName" type="xs:string"/>
    <xs:attribute name="SystemInstanceName" type="xs:string"/>
    <xs:attribute name="AssociationName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2d13b0-d45e-4147-aff9-04bb18fdf11b" xsi:nil="true"/>
    <lcf76f155ced4ddcb4097134ff3c332f xmlns="6ea77fff-9a19-4023-9969-55be1f39f3a5">
      <Terms xmlns="http://schemas.microsoft.com/office/infopath/2007/PartnerControls"/>
    </lcf76f155ced4ddcb4097134ff3c332f>
    <SharedWithUsers xmlns="ae2d13b0-d45e-4147-aff9-04bb18fdf11b">
      <UserInfo>
        <DisplayName/>
        <AccountId xsi:nil="true"/>
        <AccountType/>
      </UserInfo>
    </SharedWithUsers>
    <MediaLengthInSeconds xmlns="6ea77fff-9a19-4023-9969-55be1f39f3a5" xsi:nil="true"/>
  </documentManagement>
</p:properties>
</file>

<file path=customXml/itemProps1.xml><?xml version="1.0" encoding="utf-8"?>
<ds:datastoreItem xmlns:ds="http://schemas.openxmlformats.org/officeDocument/2006/customXml" ds:itemID="{F70E37C4-81A6-4FF6-889B-12FF1A95A3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F701D-06E5-46A4-B451-CACF89BE2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a77fff-9a19-4023-9969-55be1f39f3a5"/>
    <ds:schemaRef ds:uri="ae2d13b0-d45e-4147-aff9-04bb18fdf1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EF11E8-5335-49BB-9BB1-EBCDE4F8353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ea77fff-9a19-4023-9969-55be1f39f3a5"/>
    <ds:schemaRef ds:uri="ae2d13b0-d45e-4147-aff9-04bb18fdf11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</Template>
  <TotalTime>0</TotalTime>
  <Words>61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EYInterstate</vt:lpstr>
      <vt:lpstr>EYInterstate Light</vt:lpstr>
      <vt:lpstr>Georgia</vt:lpstr>
      <vt:lpstr>Segoe UI</vt:lpstr>
      <vt:lpstr>EY</vt:lpstr>
      <vt:lpstr>EY light background</vt:lpstr>
      <vt:lpstr>think-cell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to certify that</dc:title>
  <dc:creator>Paula Smedley</dc:creator>
  <cp:lastModifiedBy>Anna Biel</cp:lastModifiedBy>
  <cp:revision>17</cp:revision>
  <dcterms:created xsi:type="dcterms:W3CDTF">2021-08-20T09:01:46Z</dcterms:created>
  <dcterms:modified xsi:type="dcterms:W3CDTF">2025-02-14T12:00:13Z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0x010100D930A2D8000E9D4B8D7CE6D2E613C6F5</vt:lpwstr>
  </property>
  <property fmtid="{D5CDD505-2E9C-101B-9397-08002B2CF9AE}" pid="3" name="Order">
    <vt:r8>134800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